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2" r:id="rId4"/>
    <p:sldId id="273" r:id="rId5"/>
    <p:sldId id="268" r:id="rId6"/>
    <p:sldId id="269" r:id="rId7"/>
    <p:sldId id="286" r:id="rId8"/>
    <p:sldId id="262" r:id="rId9"/>
    <p:sldId id="263" r:id="rId10"/>
    <p:sldId id="282" r:id="rId11"/>
    <p:sldId id="283" r:id="rId12"/>
    <p:sldId id="277" r:id="rId13"/>
    <p:sldId id="285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PC\Downloads\Nh&#224;%20M&#236;nh%20R&#7845;t%20Vui%20-%20B&#233;%20B&#7843;o%20An%20ft%20Phi%20Long%20%5bOfficial%5d.mp4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oi%20Giang\kien%20tap%20khuyet%20tat\Tr&#242;%20ch&#417;i%20b&#224;i%20t&#7853;p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TD%20GIO%20HOC\BeKhoeBeNgoanBeat-V.A-2842535.mp3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Picture8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endParaRPr lang="vi-VN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400800" cy="1066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LQVT: Ôn số lượng trong phạm vi 7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47120" name="WordArt 16"/>
          <p:cNvSpPr>
            <a:spLocks noChangeArrowheads="1" noChangeShapeType="1" noTextEdit="1"/>
          </p:cNvSpPr>
          <p:nvPr/>
        </p:nvSpPr>
        <p:spPr bwMode="auto">
          <a:xfrm>
            <a:off x="1371600" y="4537075"/>
            <a:ext cx="6324600" cy="11779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Người dạy: Nguyễn Thị 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Thu</a:t>
            </a:r>
            <a:endParaRPr lang="vi-VN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7121" name="WordArt 17"/>
          <p:cNvSpPr>
            <a:spLocks noChangeArrowheads="1" noChangeShapeType="1" noTextEdit="1"/>
          </p:cNvSpPr>
          <p:nvPr/>
        </p:nvSpPr>
        <p:spPr bwMode="auto">
          <a:xfrm>
            <a:off x="1600200" y="3657600"/>
            <a:ext cx="563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Đối tượng: Trẻ 5 - 6 tuổi</a:t>
            </a:r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61722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2000" b="1" kern="10" dirty="0">
                <a:ln w="317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 Giảng Điện Tử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118" grpId="0" animBg="1"/>
      <p:bldP spid="47120" grpId="0" animBg="1"/>
      <p:bldP spid="471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artoon-Tree-10794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-228600"/>
            <a:ext cx="9448800" cy="754380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7150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6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24400" y="14478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458200" y="5943600"/>
            <a:ext cx="838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14" name="Picture 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808038" cy="1003300"/>
          </a:xfrm>
          <a:prstGeom prst="rect">
            <a:avLst/>
          </a:prstGeom>
          <a:noFill/>
        </p:spPr>
      </p:pic>
      <p:pic>
        <p:nvPicPr>
          <p:cNvPr id="15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808037" cy="1003300"/>
          </a:xfrm>
          <a:prstGeom prst="rect">
            <a:avLst/>
          </a:prstGeom>
          <a:noFill/>
        </p:spPr>
      </p:pic>
      <p:pic>
        <p:nvPicPr>
          <p:cNvPr id="16" name="Picture 18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808038" cy="1003300"/>
          </a:xfrm>
          <a:prstGeom prst="rect">
            <a:avLst/>
          </a:prstGeom>
          <a:noFill/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458200" y="57150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1</a:t>
            </a:r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20" name="Picture 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808038" cy="1003300"/>
          </a:xfrm>
          <a:prstGeom prst="rect">
            <a:avLst/>
          </a:prstGeom>
          <a:noFill/>
        </p:spPr>
      </p:pic>
      <p:pic>
        <p:nvPicPr>
          <p:cNvPr id="21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808037" cy="1003300"/>
          </a:xfrm>
          <a:prstGeom prst="rect">
            <a:avLst/>
          </a:prstGeom>
          <a:noFill/>
        </p:spPr>
      </p:pic>
      <p:pic>
        <p:nvPicPr>
          <p:cNvPr id="22" name="Picture 18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808038" cy="1003300"/>
          </a:xfrm>
          <a:prstGeom prst="rect">
            <a:avLst/>
          </a:prstGeom>
          <a:noFill/>
        </p:spPr>
      </p:pic>
      <p:pic>
        <p:nvPicPr>
          <p:cNvPr id="23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808037" cy="1003300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5867400" y="5181600"/>
            <a:ext cx="2438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762000" y="4953000"/>
            <a:ext cx="2590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947E-6 L 0.07257 0.6373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5365E-6 L -0.48577 0.359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953E-6 L -0.50243 0.50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2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953E-6 L -0.0941 0.426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21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028E-6 L -0.16077 0.470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3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4385E-6 L -0.29409 0.726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3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7697E-6 L -0.15243 0.3931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9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artoon-Tree-10794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-228600"/>
            <a:ext cx="9448800" cy="754380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7150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5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24400" y="14478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458200" y="5943600"/>
            <a:ext cx="838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14" name="Picture 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808038" cy="1003300"/>
          </a:xfrm>
          <a:prstGeom prst="rect">
            <a:avLst/>
          </a:prstGeom>
          <a:noFill/>
        </p:spPr>
      </p:pic>
      <p:pic>
        <p:nvPicPr>
          <p:cNvPr id="15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808037" cy="1003300"/>
          </a:xfrm>
          <a:prstGeom prst="rect">
            <a:avLst/>
          </a:prstGeom>
          <a:noFill/>
        </p:spPr>
      </p:pic>
      <p:pic>
        <p:nvPicPr>
          <p:cNvPr id="16" name="Picture 18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808038" cy="1003300"/>
          </a:xfrm>
          <a:prstGeom prst="rect">
            <a:avLst/>
          </a:prstGeom>
          <a:noFill/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458200" y="57150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2</a:t>
            </a:r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20" name="Picture 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808038" cy="1003300"/>
          </a:xfrm>
          <a:prstGeom prst="rect">
            <a:avLst/>
          </a:prstGeom>
          <a:noFill/>
        </p:spPr>
      </p:pic>
      <p:pic>
        <p:nvPicPr>
          <p:cNvPr id="21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808037" cy="1003300"/>
          </a:xfrm>
          <a:prstGeom prst="rect">
            <a:avLst/>
          </a:prstGeom>
          <a:noFill/>
        </p:spPr>
      </p:pic>
      <p:pic>
        <p:nvPicPr>
          <p:cNvPr id="22" name="Picture 18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808038" cy="1003300"/>
          </a:xfrm>
          <a:prstGeom prst="rect">
            <a:avLst/>
          </a:prstGeom>
          <a:noFill/>
        </p:spPr>
      </p:pic>
      <p:pic>
        <p:nvPicPr>
          <p:cNvPr id="23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808037" cy="1003300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5867400" y="5181600"/>
            <a:ext cx="2438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762000" y="4953000"/>
            <a:ext cx="2590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947E-6 L 0.12257 0.6151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30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5365E-6 L 0.03923 0.29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953E-6 L -0.50243 0.50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2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953E-6 L -0.0941 0.426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21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028E-6 L -0.16077 0.470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23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4385E-6 L -0.29409 0.726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36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7697E-6 L -0.15243 0.3931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9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artoon-Tree-107949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-228600"/>
            <a:ext cx="9448800" cy="754380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7150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724400" y="14478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458200" y="5943600"/>
            <a:ext cx="838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14" name="Picture 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808038" cy="1003300"/>
          </a:xfrm>
          <a:prstGeom prst="rect">
            <a:avLst/>
          </a:prstGeom>
          <a:noFill/>
        </p:spPr>
      </p:pic>
      <p:pic>
        <p:nvPicPr>
          <p:cNvPr id="15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808037" cy="1003300"/>
          </a:xfrm>
          <a:prstGeom prst="rect">
            <a:avLst/>
          </a:prstGeom>
          <a:noFill/>
        </p:spPr>
      </p:pic>
      <p:pic>
        <p:nvPicPr>
          <p:cNvPr id="16" name="Picture 18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"/>
            <a:ext cx="808038" cy="1003300"/>
          </a:xfrm>
          <a:prstGeom prst="rect">
            <a:avLst/>
          </a:prstGeom>
          <a:noFill/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458200" y="5715000"/>
            <a:ext cx="685800" cy="1143000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3</a:t>
            </a:r>
            <a:endParaRPr lang="en-US" sz="8000" b="1" dirty="0">
              <a:solidFill>
                <a:srgbClr val="0000FF"/>
              </a:solidFill>
            </a:endParaRPr>
          </a:p>
        </p:txBody>
      </p:sp>
      <p:pic>
        <p:nvPicPr>
          <p:cNvPr id="20" name="Picture 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362200"/>
            <a:ext cx="808038" cy="1003300"/>
          </a:xfrm>
          <a:prstGeom prst="rect">
            <a:avLst/>
          </a:prstGeom>
          <a:noFill/>
        </p:spPr>
      </p:pic>
      <p:pic>
        <p:nvPicPr>
          <p:cNvPr id="21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808037" cy="1003300"/>
          </a:xfrm>
          <a:prstGeom prst="rect">
            <a:avLst/>
          </a:prstGeom>
          <a:noFill/>
        </p:spPr>
      </p:pic>
      <p:pic>
        <p:nvPicPr>
          <p:cNvPr id="22" name="Picture 18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438400"/>
            <a:ext cx="808038" cy="1003300"/>
          </a:xfrm>
          <a:prstGeom prst="rect">
            <a:avLst/>
          </a:prstGeom>
          <a:noFill/>
        </p:spPr>
      </p:pic>
      <p:pic>
        <p:nvPicPr>
          <p:cNvPr id="23" name="Picture 17" descr="Untitled-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808037" cy="1003300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5867400" y="5181600"/>
            <a:ext cx="2438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Oval 24"/>
          <p:cNvSpPr/>
          <p:nvPr/>
        </p:nvSpPr>
        <p:spPr>
          <a:xfrm>
            <a:off x="762000" y="4953000"/>
            <a:ext cx="25908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947E-6 L 0.14757 0.6484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32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7 -0.01758 L 0.02014 0.297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953E-6 L -0.00243 0.3820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953E-6 L -0.07743 0.470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3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028E-6 L -0.1441 0.481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24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4385E-6 L -0.26909 0.792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39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87697E-6 L -0.13576 0.415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9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42672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5735637" y="-581978"/>
            <a:ext cx="1585018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 pitchFamily="34" charset="0"/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1803" y="-496134"/>
            <a:ext cx="1151276" cy="3139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9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17053" y="2292032"/>
            <a:ext cx="1149673" cy="2400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22925" y="2292945"/>
            <a:ext cx="121700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62150" y="4607877"/>
            <a:ext cx="120898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15902" y="4337427"/>
            <a:ext cx="1340432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7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/>
      <p:bldP spid="29" grpId="0"/>
      <p:bldP spid="30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76200" y="0"/>
            <a:ext cx="9220200" cy="6934200"/>
            <a:chOff x="-76200" y="0"/>
            <a:chExt cx="9220200" cy="6934200"/>
          </a:xfrm>
        </p:grpSpPr>
        <p:pic>
          <p:nvPicPr>
            <p:cNvPr id="2051" name="Picture 2" descr="flowerba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72200"/>
              <a:ext cx="914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3" descr="A0210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AFAFD"/>
                </a:clrFrom>
                <a:clrTo>
                  <a:srgbClr val="FAFAFD">
                    <a:alpha val="0"/>
                  </a:srgbClr>
                </a:clrTo>
              </a:clrChange>
              <a:lum contrast="48000"/>
            </a:blip>
            <a:srcRect/>
            <a:stretch>
              <a:fillRect/>
            </a:stretch>
          </p:blipFill>
          <p:spPr bwMode="auto">
            <a:xfrm>
              <a:off x="7772400" y="304800"/>
              <a:ext cx="13716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4" descr="659204qfhni5vgxw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6200" y="0"/>
              <a:ext cx="1447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5" descr="1315570erpqxojwmo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3581400"/>
              <a:ext cx="6858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6" descr="1315570erpqxojwmo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8382000" y="3657600"/>
              <a:ext cx="7620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09600" y="685800"/>
              <a:ext cx="7391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vi-VN" sz="4800" kern="10" dirty="0" smtClean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TRÒ CHƠI 3: </a:t>
              </a:r>
            </a:p>
            <a:p>
              <a:pPr algn="ctr">
                <a:defRPr/>
              </a:pPr>
              <a:r>
                <a:rPr lang="vi-VN" sz="4800" kern="10" dirty="0" smtClean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CHUNG SỨC</a:t>
              </a:r>
              <a:endParaRPr lang="en-US" sz="48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11" name="Nhà Mình Rất Vui - Bé Bảo An ft Phi Long [Officia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819400" y="2590800"/>
            <a:ext cx="3048000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76200" y="0"/>
            <a:ext cx="9220200" cy="6934200"/>
            <a:chOff x="-76200" y="0"/>
            <a:chExt cx="9220200" cy="6934200"/>
          </a:xfrm>
        </p:grpSpPr>
        <p:pic>
          <p:nvPicPr>
            <p:cNvPr id="2051" name="Picture 2" descr="flowerba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72200"/>
              <a:ext cx="914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3" descr="A0210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AFAFD"/>
                </a:clrFrom>
                <a:clrTo>
                  <a:srgbClr val="FAFAFD">
                    <a:alpha val="0"/>
                  </a:srgbClr>
                </a:clrTo>
              </a:clrChange>
              <a:lum contrast="48000"/>
            </a:blip>
            <a:srcRect/>
            <a:stretch>
              <a:fillRect/>
            </a:stretch>
          </p:blipFill>
          <p:spPr bwMode="auto">
            <a:xfrm>
              <a:off x="7772400" y="304800"/>
              <a:ext cx="13716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4" descr="659204qfhni5vgxw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76200" y="0"/>
              <a:ext cx="1447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5" descr="1315570erpqxojwmo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0" y="3581400"/>
              <a:ext cx="6858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6" descr="1315570erpqxojwmo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8382000" y="3657600"/>
              <a:ext cx="7620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62000" y="2286000"/>
              <a:ext cx="7391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vi-VN" sz="4800" kern="10" dirty="0" smtClean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TRÒ CHƠI 4: </a:t>
              </a:r>
            </a:p>
            <a:p>
              <a:pPr algn="ctr">
                <a:defRPr/>
              </a:pPr>
              <a:r>
                <a:rPr lang="vi-VN" sz="4800" kern="10" dirty="0" smtClean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VỀ ĐÍCH</a:t>
              </a:r>
              <a:endParaRPr lang="en-US" sz="48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pic>
        <p:nvPicPr>
          <p:cNvPr id="9" name="Trò chơi bài tậ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411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felicitsh71-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571500" y="4419600"/>
            <a:ext cx="81915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Xin chân thành cảm ơn các cô</a:t>
            </a:r>
            <a:endParaRPr lang="vi-VN" sz="7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9460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 bwMode="auto">
          <a:xfrm>
            <a:off x="762000" y="19050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48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1: KHỞI ĐỘNG</a:t>
            </a:r>
          </a:p>
          <a:p>
            <a:pPr>
              <a:defRPr/>
            </a:pPr>
            <a:r>
              <a:rPr lang="vi-VN" sz="48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2: THỬ TÀI</a:t>
            </a:r>
          </a:p>
          <a:p>
            <a:pPr>
              <a:defRPr/>
            </a:pPr>
            <a:r>
              <a:rPr lang="vi-VN" sz="48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3: CHUNG SỨC</a:t>
            </a:r>
          </a:p>
          <a:p>
            <a:pPr>
              <a:defRPr/>
            </a:pPr>
            <a:r>
              <a:rPr lang="vi-VN" sz="48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4: VỀ ĐÍCH</a:t>
            </a:r>
            <a:endParaRPr lang="en-US" sz="48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9460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1447800" y="1219200"/>
            <a:ext cx="6138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4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1: KHỞI ĐỘNG</a:t>
            </a:r>
          </a:p>
        </p:txBody>
      </p:sp>
      <p:pic>
        <p:nvPicPr>
          <p:cNvPr id="9" name="BeKhoeBeNgoanBeat-V.A-28425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76200" y="0"/>
            <a:ext cx="9220200" cy="6934200"/>
            <a:chOff x="-76200" y="0"/>
            <a:chExt cx="9220200" cy="6934200"/>
          </a:xfrm>
        </p:grpSpPr>
        <p:pic>
          <p:nvPicPr>
            <p:cNvPr id="2051" name="Picture 2" descr="flowerba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172200"/>
              <a:ext cx="9144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3" descr="A0210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AFAFD"/>
                </a:clrFrom>
                <a:clrTo>
                  <a:srgbClr val="FAFAFD">
                    <a:alpha val="0"/>
                  </a:srgbClr>
                </a:clrTo>
              </a:clrChange>
              <a:lum contrast="48000"/>
            </a:blip>
            <a:srcRect/>
            <a:stretch>
              <a:fillRect/>
            </a:stretch>
          </p:blipFill>
          <p:spPr bwMode="auto">
            <a:xfrm>
              <a:off x="7772400" y="304800"/>
              <a:ext cx="13716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4" descr="659204qfhni5vgxw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76200" y="0"/>
              <a:ext cx="14478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5" descr="1315570erpqxojwm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0" y="3581400"/>
              <a:ext cx="6858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6" descr="1315570erpqxojwm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8382000" y="3657600"/>
              <a:ext cx="762000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371600" y="838200"/>
              <a:ext cx="6400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vi-VN" sz="4800" kern="10" dirty="0" smtClean="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C000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TRÒ CHƠI 2: THỬ TÀI</a:t>
              </a:r>
              <a:endParaRPr lang="en-US" sz="48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PC\Desktop\New folder\de3535ace71544d7c54eae1f9a11fc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7772400" cy="6858000"/>
          </a:xfrm>
          <a:prstGeom prst="rect">
            <a:avLst/>
          </a:prstGeom>
          <a:noFill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8229600" y="4419600"/>
            <a:ext cx="609600" cy="990600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305800" y="2590800"/>
            <a:ext cx="609600" cy="838200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077200" y="1066800"/>
            <a:ext cx="533400" cy="762000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18131E-6 L -0.8625 0.166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" y="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PC\Desktop\New folder\69c8796c704fe33c98498aa859ed4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0" cy="7111776"/>
          </a:xfrm>
          <a:prstGeom prst="rect">
            <a:avLst/>
          </a:prstGeom>
          <a:noFill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8229600" y="4419600"/>
            <a:ext cx="609600" cy="9906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 dirty="0" smtClean="0"/>
              <a:t>6</a:t>
            </a:r>
            <a:endParaRPr lang="en-US" sz="8800" b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305800" y="2590800"/>
            <a:ext cx="609600" cy="8382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 dirty="0" smtClean="0"/>
              <a:t>4</a:t>
            </a:r>
            <a:endParaRPr lang="en-US" sz="8000" b="1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077200" y="1066800"/>
            <a:ext cx="533400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18131E-6 L -0.0875 0.2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1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PC\Desktop\New folder\f39c4849a702854be748ce7ab47aa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" y="-117762"/>
            <a:ext cx="8015478" cy="6975762"/>
          </a:xfrm>
          <a:prstGeom prst="rect">
            <a:avLst/>
          </a:prstGeom>
          <a:noFill/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8229600" y="4419600"/>
            <a:ext cx="609600" cy="9906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800" b="1" dirty="0" smtClean="0"/>
              <a:t>8</a:t>
            </a:r>
            <a:endParaRPr lang="en-US" sz="8800" b="1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305800" y="2590800"/>
            <a:ext cx="609600" cy="8382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 dirty="0" smtClean="0"/>
              <a:t>3</a:t>
            </a:r>
            <a:endParaRPr lang="en-US" sz="8000" b="1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077200" y="1066800"/>
            <a:ext cx="533400" cy="762000"/>
          </a:xfrm>
          <a:prstGeom prst="rect">
            <a:avLst/>
          </a:prstGeom>
          <a:solidFill>
            <a:schemeClr val="bg1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200" b="1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4798E-6 L -0.12083 0.41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2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2681000-strona-glowna-tabela-cartoon-furnitur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239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800600" y="1828800"/>
            <a:ext cx="838200" cy="1066800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364" name="Picture 10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5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762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762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9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6096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Facet_Black_Blue_2_980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09600"/>
            <a:ext cx="99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2681000-strona-glowna-tabela-cartoon-furnitur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7239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191000" y="1524000"/>
            <a:ext cx="990600" cy="1295400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6388" name="Picture 11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938213"/>
            <a:ext cx="14478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2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810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10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334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5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9144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6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4478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 descr="bat 34674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752600"/>
            <a:ext cx="14478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108</Words>
  <Application>Microsoft Office PowerPoint</Application>
  <PresentationFormat>On-screen Show (4:3)</PresentationFormat>
  <Paragraphs>41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</dc:creator>
  <cp:lastModifiedBy>MyPC</cp:lastModifiedBy>
  <cp:revision>10</cp:revision>
  <dcterms:created xsi:type="dcterms:W3CDTF">2006-08-16T00:00:00Z</dcterms:created>
  <dcterms:modified xsi:type="dcterms:W3CDTF">2020-10-26T07:30:56Z</dcterms:modified>
</cp:coreProperties>
</file>